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5" r:id="rId2"/>
    <p:sldId id="300" r:id="rId3"/>
    <p:sldId id="286" r:id="rId4"/>
    <p:sldId id="277" r:id="rId5"/>
    <p:sldId id="288" r:id="rId6"/>
    <p:sldId id="291" r:id="rId7"/>
    <p:sldId id="280" r:id="rId8"/>
    <p:sldId id="279" r:id="rId9"/>
    <p:sldId id="281" r:id="rId10"/>
    <p:sldId id="284" r:id="rId11"/>
    <p:sldId id="292" r:id="rId12"/>
    <p:sldId id="293" r:id="rId13"/>
    <p:sldId id="295" r:id="rId14"/>
    <p:sldId id="302" r:id="rId15"/>
    <p:sldId id="290" r:id="rId16"/>
    <p:sldId id="287" r:id="rId17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>
        <p:scale>
          <a:sx n="60" d="100"/>
          <a:sy n="60" d="100"/>
        </p:scale>
        <p:origin x="-16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ebquest.agriholland.nl/oogsten/home.htm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f-nijenkamp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403184"/>
            <a:ext cx="3686175" cy="2051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Theorie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4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6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4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79"/>
            <a:ext cx="9144000" cy="449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77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4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17794"/>
            <a:ext cx="5037828" cy="348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366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24 </a:t>
            </a:r>
            <a:r>
              <a:rPr lang="nl-NL" b="1" dirty="0" err="1" smtClean="0"/>
              <a:t>uurs</a:t>
            </a:r>
            <a:r>
              <a:rPr lang="nl-NL" b="1" dirty="0" smtClean="0"/>
              <a:t> levering </a:t>
            </a:r>
          </a:p>
          <a:p>
            <a:pPr marL="393192" lvl="1" indent="0">
              <a:buNone/>
            </a:pPr>
            <a:r>
              <a:rPr lang="nl-NL" dirty="0" smtClean="0"/>
              <a:t>Voordelen en nadelen?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4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3227289" cy="2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03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4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442996" cy="25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75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nl-NL" dirty="0" smtClean="0"/>
              <a:t>Plantenkennis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4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32396"/>
            <a:ext cx="6903690" cy="396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082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Evaluatie/reflectie: Samenwerken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ging er goed en kan de volgende keer beter?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4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531974" cy="264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91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hebben we in de afgelopen 3 lessen gedaan?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21014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Terugblik les 1,2 en 3</a:t>
            </a: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22178"/>
            <a:ext cx="3608436" cy="2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5" y="5059213"/>
            <a:ext cx="72771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690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Tot nu toe in te leveren voor de toets: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Logboek praktijk inpakken;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Samenvatting artikelen vakblad;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Opdrachten webquest </a:t>
            </a:r>
          </a:p>
          <a:p>
            <a:pPr marL="393192" lvl="1" indent="0">
              <a:buNone/>
            </a:pPr>
            <a:r>
              <a:rPr lang="nl-NL" dirty="0" smtClean="0"/>
              <a:t>   (en PowerPoint voor niveau 3&amp;4)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BPV opdrachten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21014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Terugblik les 1,2 en 3</a:t>
            </a: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9320"/>
            <a:ext cx="3132187" cy="31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7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400" b="1" dirty="0" smtClean="0"/>
              <a:t>Planning 25 september</a:t>
            </a:r>
          </a:p>
          <a:p>
            <a:pPr marL="109728" indent="0">
              <a:buNone/>
            </a:pPr>
            <a:endParaRPr lang="nl-NL" sz="2400" b="1" dirty="0" smtClean="0"/>
          </a:p>
          <a:p>
            <a:pPr marL="109728" indent="0">
              <a:buNone/>
            </a:pPr>
            <a:r>
              <a:rPr lang="nl-NL" sz="2000" dirty="0" smtClean="0"/>
              <a:t>11:00 Aftrap; terugblik en theorie over de les van vandaag</a:t>
            </a:r>
          </a:p>
          <a:p>
            <a:pPr marL="109728" indent="0">
              <a:buNone/>
            </a:pPr>
            <a:r>
              <a:rPr lang="nl-NL" sz="2000" dirty="0" smtClean="0"/>
              <a:t>11:30 Aan de slag met de opdrachten van lesbrief 4</a:t>
            </a:r>
          </a:p>
          <a:p>
            <a:pPr marL="109728" indent="0">
              <a:buNone/>
            </a:pPr>
            <a:r>
              <a:rPr lang="nl-NL" sz="2000" dirty="0" smtClean="0"/>
              <a:t>12:00 Plantenkennis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15 planten</a:t>
            </a:r>
          </a:p>
          <a:p>
            <a:pPr marL="109728" indent="0">
              <a:buNone/>
            </a:pPr>
            <a:r>
              <a:rPr lang="nl-NL" sz="2000" dirty="0" smtClean="0"/>
              <a:t>12:30 Zelf werken aan opdrachten en plantenkennis</a:t>
            </a:r>
          </a:p>
          <a:p>
            <a:pPr marL="109728" indent="0">
              <a:buNone/>
            </a:pPr>
            <a:r>
              <a:rPr lang="nl-NL" sz="2000" dirty="0" smtClean="0"/>
              <a:t>12:45 </a:t>
            </a:r>
            <a:r>
              <a:rPr lang="nl-NL" sz="2000" dirty="0" smtClean="0"/>
              <a:t>Pauze</a:t>
            </a:r>
          </a:p>
          <a:p>
            <a:pPr marL="109728" indent="0">
              <a:buNone/>
            </a:pPr>
            <a:r>
              <a:rPr lang="nl-NL" sz="2000" smtClean="0"/>
              <a:t>13:15 </a:t>
            </a:r>
            <a:r>
              <a:rPr lang="nl-NL" sz="2000" dirty="0" smtClean="0"/>
              <a:t>Excursie naar </a:t>
            </a:r>
            <a:r>
              <a:rPr lang="nl-NL" sz="2000" dirty="0" smtClean="0">
                <a:hlinkClick r:id="rId3"/>
              </a:rPr>
              <a:t>Olaf </a:t>
            </a:r>
            <a:r>
              <a:rPr lang="nl-NL" sz="2000" dirty="0" err="1" smtClean="0">
                <a:hlinkClick r:id="rId3"/>
              </a:rPr>
              <a:t>Nijenkamp</a:t>
            </a:r>
            <a:r>
              <a:rPr lang="nl-NL" sz="2000" dirty="0" smtClean="0">
                <a:hlinkClick r:id="rId3"/>
              </a:rPr>
              <a:t> </a:t>
            </a:r>
            <a:r>
              <a:rPr lang="nl-NL" sz="2000" dirty="0" smtClean="0"/>
              <a:t>(Stan)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1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Samenwerken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4303603" cy="322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48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Samenwerken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429000"/>
            <a:ext cx="45910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7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6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Voorkennis: 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zijn leveringsvoorwaarden?</a:t>
            </a:r>
          </a:p>
          <a:p>
            <a:pPr marL="393192" lvl="1" indent="0">
              <a:buNone/>
            </a:pPr>
            <a:r>
              <a:rPr lang="nl-NL" dirty="0" smtClean="0"/>
              <a:t>Wat is de maatvoering in de boomkwekerij?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4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1012</TotalTime>
  <Words>179</Words>
  <Application>Microsoft Office PowerPoint</Application>
  <PresentationFormat>Diavoorstelling (4:3)</PresentationFormat>
  <Paragraphs>91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Concourse</vt:lpstr>
      <vt:lpstr>Plantenteelt vakdag</vt:lpstr>
      <vt:lpstr>Terugblik les 1,2 en 3</vt:lpstr>
      <vt:lpstr>Terugblik les 1,2 en 3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Les 4</vt:lpstr>
      <vt:lpstr>Les 4</vt:lpstr>
      <vt:lpstr>Les 4</vt:lpstr>
      <vt:lpstr>Les 4</vt:lpstr>
      <vt:lpstr>Les 4</vt:lpstr>
      <vt:lpstr>Les 4</vt:lpstr>
      <vt:lpstr>Les 4</vt:lpstr>
      <vt:lpstr>Les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138</cp:revision>
  <cp:lastPrinted>2014-09-23T11:59:31Z</cp:lastPrinted>
  <dcterms:created xsi:type="dcterms:W3CDTF">2013-12-03T16:07:15Z</dcterms:created>
  <dcterms:modified xsi:type="dcterms:W3CDTF">2014-09-23T12:09:11Z</dcterms:modified>
</cp:coreProperties>
</file>